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 id="2147483764" r:id="rId2"/>
  </p:sldMasterIdLst>
  <p:notesMasterIdLst>
    <p:notesMasterId r:id="rId8"/>
  </p:notesMasterIdLst>
  <p:handoutMasterIdLst>
    <p:handoutMasterId r:id="rId9"/>
  </p:handoutMasterIdLst>
  <p:sldIdLst>
    <p:sldId id="610" r:id="rId3"/>
    <p:sldId id="617" r:id="rId4"/>
    <p:sldId id="619" r:id="rId5"/>
    <p:sldId id="615" r:id="rId6"/>
    <p:sldId id="616" r:id="rId7"/>
  </p:sldIdLst>
  <p:sldSz cx="9144000" cy="6858000" type="screen4x3"/>
  <p:notesSz cx="6794500" cy="9906000"/>
  <p:defaultTextStyle>
    <a:defPPr>
      <a:defRPr lang="en-GB"/>
    </a:defPPr>
    <a:lvl1pPr algn="l" rtl="0" fontAlgn="base">
      <a:spcBef>
        <a:spcPct val="0"/>
      </a:spcBef>
      <a:spcAft>
        <a:spcPct val="0"/>
      </a:spcAft>
      <a:defRPr sz="2400" b="1" kern="1200">
        <a:solidFill>
          <a:schemeClr val="bg1"/>
        </a:solidFill>
        <a:latin typeface="Arial" charset="0"/>
        <a:ea typeface="ヒラギノ角ゴ ProN W3"/>
        <a:cs typeface="ヒラギノ角ゴ ProN W3"/>
      </a:defRPr>
    </a:lvl1pPr>
    <a:lvl2pPr marL="455613" indent="1588" algn="l" rtl="0" fontAlgn="base">
      <a:spcBef>
        <a:spcPct val="0"/>
      </a:spcBef>
      <a:spcAft>
        <a:spcPct val="0"/>
      </a:spcAft>
      <a:defRPr sz="2400" b="1" kern="1200">
        <a:solidFill>
          <a:schemeClr val="bg1"/>
        </a:solidFill>
        <a:latin typeface="Arial" charset="0"/>
        <a:ea typeface="ヒラギノ角ゴ ProN W3"/>
        <a:cs typeface="ヒラギノ角ゴ ProN W3"/>
      </a:defRPr>
    </a:lvl2pPr>
    <a:lvl3pPr marL="912813" indent="1588" algn="l" rtl="0" fontAlgn="base">
      <a:spcBef>
        <a:spcPct val="0"/>
      </a:spcBef>
      <a:spcAft>
        <a:spcPct val="0"/>
      </a:spcAft>
      <a:defRPr sz="2400" b="1" kern="1200">
        <a:solidFill>
          <a:schemeClr val="bg1"/>
        </a:solidFill>
        <a:latin typeface="Arial" charset="0"/>
        <a:ea typeface="ヒラギノ角ゴ ProN W3"/>
        <a:cs typeface="ヒラギノ角ゴ ProN W3"/>
      </a:defRPr>
    </a:lvl3pPr>
    <a:lvl4pPr marL="1370013" indent="1588" algn="l" rtl="0" fontAlgn="base">
      <a:spcBef>
        <a:spcPct val="0"/>
      </a:spcBef>
      <a:spcAft>
        <a:spcPct val="0"/>
      </a:spcAft>
      <a:defRPr sz="2400" b="1" kern="1200">
        <a:solidFill>
          <a:schemeClr val="bg1"/>
        </a:solidFill>
        <a:latin typeface="Arial" charset="0"/>
        <a:ea typeface="ヒラギノ角ゴ ProN W3"/>
        <a:cs typeface="ヒラギノ角ゴ ProN W3"/>
      </a:defRPr>
    </a:lvl4pPr>
    <a:lvl5pPr marL="1827213" indent="1588" algn="l" rtl="0" fontAlgn="base">
      <a:spcBef>
        <a:spcPct val="0"/>
      </a:spcBef>
      <a:spcAft>
        <a:spcPct val="0"/>
      </a:spcAft>
      <a:defRPr sz="2400" b="1" kern="1200">
        <a:solidFill>
          <a:schemeClr val="bg1"/>
        </a:solidFill>
        <a:latin typeface="Arial" charset="0"/>
        <a:ea typeface="ヒラギノ角ゴ ProN W3"/>
        <a:cs typeface="ヒラギノ角ゴ ProN W3"/>
      </a:defRPr>
    </a:lvl5pPr>
    <a:lvl6pPr marL="2286000" algn="l" defTabSz="914400" rtl="0" eaLnBrk="1" latinLnBrk="0" hangingPunct="1">
      <a:defRPr sz="2400" b="1" kern="1200">
        <a:solidFill>
          <a:schemeClr val="bg1"/>
        </a:solidFill>
        <a:latin typeface="Arial" charset="0"/>
        <a:ea typeface="ヒラギノ角ゴ ProN W3"/>
        <a:cs typeface="ヒラギノ角ゴ ProN W3"/>
      </a:defRPr>
    </a:lvl6pPr>
    <a:lvl7pPr marL="2743200" algn="l" defTabSz="914400" rtl="0" eaLnBrk="1" latinLnBrk="0" hangingPunct="1">
      <a:defRPr sz="2400" b="1" kern="1200">
        <a:solidFill>
          <a:schemeClr val="bg1"/>
        </a:solidFill>
        <a:latin typeface="Arial" charset="0"/>
        <a:ea typeface="ヒラギノ角ゴ ProN W3"/>
        <a:cs typeface="ヒラギノ角ゴ ProN W3"/>
      </a:defRPr>
    </a:lvl7pPr>
    <a:lvl8pPr marL="3200400" algn="l" defTabSz="914400" rtl="0" eaLnBrk="1" latinLnBrk="0" hangingPunct="1">
      <a:defRPr sz="2400" b="1" kern="1200">
        <a:solidFill>
          <a:schemeClr val="bg1"/>
        </a:solidFill>
        <a:latin typeface="Arial" charset="0"/>
        <a:ea typeface="ヒラギノ角ゴ ProN W3"/>
        <a:cs typeface="ヒラギノ角ゴ ProN W3"/>
      </a:defRPr>
    </a:lvl8pPr>
    <a:lvl9pPr marL="3657600" algn="l" defTabSz="914400" rtl="0" eaLnBrk="1" latinLnBrk="0" hangingPunct="1">
      <a:defRPr sz="2400" b="1" kern="1200">
        <a:solidFill>
          <a:schemeClr val="bg1"/>
        </a:solidFill>
        <a:latin typeface="Arial" charset="0"/>
        <a:ea typeface="ヒラギノ角ゴ ProN W3"/>
        <a:cs typeface="ヒラギノ角ゴ ProN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7DD"/>
    <a:srgbClr val="D9D9D9"/>
    <a:srgbClr val="CBCBCB"/>
    <a:srgbClr val="FFFFD1"/>
    <a:srgbClr val="E7F2CA"/>
    <a:srgbClr val="BABABA"/>
    <a:srgbClr val="DBECB2"/>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90" autoAdjust="0"/>
    <p:restoredTop sz="97368" autoAdjust="0"/>
  </p:normalViewPr>
  <p:slideViewPr>
    <p:cSldViewPr>
      <p:cViewPr varScale="1">
        <p:scale>
          <a:sx n="73" d="100"/>
          <a:sy n="73" d="100"/>
        </p:scale>
        <p:origin x="-13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72" y="216"/>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5300"/>
          </a:xfrm>
          <a:prstGeom prst="rect">
            <a:avLst/>
          </a:prstGeom>
          <a:noFill/>
          <a:ln w="9525">
            <a:noFill/>
            <a:miter lim="800000"/>
            <a:headEnd/>
            <a:tailEnd/>
          </a:ln>
        </p:spPr>
        <p:txBody>
          <a:bodyPr vert="horz" wrap="square" lIns="91419" tIns="45710" rIns="91419" bIns="45710" numCol="1" anchor="t" anchorCtr="0" compatLnSpc="1">
            <a:prstTxWarp prst="textNoShape">
              <a:avLst/>
            </a:prstTxWarp>
          </a:bodyPr>
          <a:lstStyle>
            <a:lvl1pPr algn="l" defTabSz="911225">
              <a:defRPr sz="1200" b="0">
                <a:solidFill>
                  <a:schemeClr val="tx1"/>
                </a:solidFill>
                <a:ea typeface="+mn-ea"/>
                <a:cs typeface="Arial" charset="0"/>
              </a:defRPr>
            </a:lvl1pPr>
          </a:lstStyle>
          <a:p>
            <a:pPr>
              <a:defRPr/>
            </a:pPr>
            <a:endParaRPr lang="en-US"/>
          </a:p>
        </p:txBody>
      </p:sp>
      <p:sp>
        <p:nvSpPr>
          <p:cNvPr id="3" name="Date Placeholder 2"/>
          <p:cNvSpPr>
            <a:spLocks noGrp="1"/>
          </p:cNvSpPr>
          <p:nvPr>
            <p:ph type="dt" sz="quarter" idx="1"/>
          </p:nvPr>
        </p:nvSpPr>
        <p:spPr bwMode="auto">
          <a:xfrm>
            <a:off x="3848100" y="0"/>
            <a:ext cx="2944813" cy="495300"/>
          </a:xfrm>
          <a:prstGeom prst="rect">
            <a:avLst/>
          </a:prstGeom>
          <a:noFill/>
          <a:ln w="9525">
            <a:noFill/>
            <a:miter lim="800000"/>
            <a:headEnd/>
            <a:tailEnd/>
          </a:ln>
        </p:spPr>
        <p:txBody>
          <a:bodyPr vert="horz" wrap="square" lIns="91419" tIns="45710" rIns="91419" bIns="45710" numCol="1" anchor="t" anchorCtr="0" compatLnSpc="1">
            <a:prstTxWarp prst="textNoShape">
              <a:avLst/>
            </a:prstTxWarp>
          </a:bodyPr>
          <a:lstStyle>
            <a:lvl1pPr algn="r" defTabSz="911225">
              <a:defRPr sz="1200" b="0">
                <a:solidFill>
                  <a:schemeClr val="tx1"/>
                </a:solidFill>
                <a:ea typeface="+mn-ea"/>
                <a:cs typeface="Arial" charset="0"/>
              </a:defRPr>
            </a:lvl1pPr>
          </a:lstStyle>
          <a:p>
            <a:pPr>
              <a:defRPr/>
            </a:pPr>
            <a:fld id="{0CBEE646-45BB-4959-A3B7-BC237CDAB179}" type="datetimeFigureOut">
              <a:rPr lang="en-US"/>
              <a:pPr>
                <a:defRPr/>
              </a:pPr>
              <a:t>11/20/2013</a:t>
            </a:fld>
            <a:endParaRPr lang="en-US"/>
          </a:p>
        </p:txBody>
      </p:sp>
      <p:sp>
        <p:nvSpPr>
          <p:cNvPr id="4" name="Footer Placeholder 3"/>
          <p:cNvSpPr>
            <a:spLocks noGrp="1"/>
          </p:cNvSpPr>
          <p:nvPr>
            <p:ph type="ftr" sz="quarter" idx="2"/>
          </p:nvPr>
        </p:nvSpPr>
        <p:spPr bwMode="auto">
          <a:xfrm>
            <a:off x="0" y="9409113"/>
            <a:ext cx="2944813" cy="495300"/>
          </a:xfrm>
          <a:prstGeom prst="rect">
            <a:avLst/>
          </a:prstGeom>
          <a:noFill/>
          <a:ln w="9525">
            <a:noFill/>
            <a:miter lim="800000"/>
            <a:headEnd/>
            <a:tailEnd/>
          </a:ln>
        </p:spPr>
        <p:txBody>
          <a:bodyPr vert="horz" wrap="square" lIns="91419" tIns="45710" rIns="91419" bIns="45710" numCol="1" anchor="b" anchorCtr="0" compatLnSpc="1">
            <a:prstTxWarp prst="textNoShape">
              <a:avLst/>
            </a:prstTxWarp>
          </a:bodyPr>
          <a:lstStyle>
            <a:lvl1pPr algn="l" defTabSz="911225">
              <a:defRPr sz="1200" b="0">
                <a:solidFill>
                  <a:schemeClr val="tx1"/>
                </a:solidFill>
                <a:ea typeface="+mn-ea"/>
                <a:cs typeface="Arial" charset="0"/>
              </a:defRPr>
            </a:lvl1pPr>
          </a:lstStyle>
          <a:p>
            <a:pPr>
              <a:defRPr/>
            </a:pPr>
            <a:endParaRPr lang="en-US"/>
          </a:p>
        </p:txBody>
      </p:sp>
      <p:sp>
        <p:nvSpPr>
          <p:cNvPr id="5" name="Slide Number Placeholder 4"/>
          <p:cNvSpPr>
            <a:spLocks noGrp="1"/>
          </p:cNvSpPr>
          <p:nvPr>
            <p:ph type="sldNum" sz="quarter" idx="3"/>
          </p:nvPr>
        </p:nvSpPr>
        <p:spPr bwMode="auto">
          <a:xfrm>
            <a:off x="3848100" y="9409113"/>
            <a:ext cx="2944813" cy="495300"/>
          </a:xfrm>
          <a:prstGeom prst="rect">
            <a:avLst/>
          </a:prstGeom>
          <a:noFill/>
          <a:ln w="9525">
            <a:noFill/>
            <a:miter lim="800000"/>
            <a:headEnd/>
            <a:tailEnd/>
          </a:ln>
        </p:spPr>
        <p:txBody>
          <a:bodyPr vert="horz" wrap="square" lIns="91419" tIns="45710" rIns="91419" bIns="45710" numCol="1" anchor="b" anchorCtr="0" compatLnSpc="1">
            <a:prstTxWarp prst="textNoShape">
              <a:avLst/>
            </a:prstTxWarp>
          </a:bodyPr>
          <a:lstStyle>
            <a:lvl1pPr algn="r" defTabSz="911225">
              <a:defRPr sz="1200" b="0">
                <a:solidFill>
                  <a:schemeClr val="tx1"/>
                </a:solidFill>
                <a:ea typeface="+mn-ea"/>
                <a:cs typeface="Arial" charset="0"/>
              </a:defRPr>
            </a:lvl1pPr>
          </a:lstStyle>
          <a:p>
            <a:pPr>
              <a:defRPr/>
            </a:pPr>
            <a:fld id="{CBE9CB2B-7E69-4EC2-AD8D-604C0C8F1C49}" type="slidenum">
              <a:rPr lang="en-US"/>
              <a:pPr>
                <a:defRPr/>
              </a:pPr>
              <a:t>‹#›</a:t>
            </a:fld>
            <a:endParaRPr lang="en-US"/>
          </a:p>
        </p:txBody>
      </p:sp>
    </p:spTree>
    <p:extLst>
      <p:ext uri="{BB962C8B-B14F-4D97-AF65-F5344CB8AC3E}">
        <p14:creationId xmlns:p14="http://schemas.microsoft.com/office/powerpoint/2010/main" val="7199179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4813" cy="495300"/>
          </a:xfrm>
          <a:prstGeom prst="rect">
            <a:avLst/>
          </a:prstGeom>
          <a:noFill/>
          <a:ln w="9525">
            <a:noFill/>
            <a:miter lim="800000"/>
            <a:headEnd/>
            <a:tailEnd/>
          </a:ln>
        </p:spPr>
        <p:txBody>
          <a:bodyPr vert="horz" wrap="square" lIns="91419" tIns="45710" rIns="91419" bIns="45710" numCol="1" anchor="t" anchorCtr="0" compatLnSpc="1">
            <a:prstTxWarp prst="textNoShape">
              <a:avLst/>
            </a:prstTxWarp>
          </a:bodyPr>
          <a:lstStyle>
            <a:lvl1pPr algn="l" defTabSz="911225">
              <a:defRPr sz="1200" b="0">
                <a:solidFill>
                  <a:schemeClr val="tx1"/>
                </a:solidFill>
                <a:ea typeface="+mn-ea"/>
                <a:cs typeface="Arial" charset="0"/>
              </a:defRPr>
            </a:lvl1pPr>
          </a:lstStyle>
          <a:p>
            <a:pPr>
              <a:defRPr/>
            </a:pPr>
            <a:endParaRPr lang="en-US"/>
          </a:p>
        </p:txBody>
      </p:sp>
      <p:sp>
        <p:nvSpPr>
          <p:cNvPr id="3" name="Date Placeholder 2"/>
          <p:cNvSpPr>
            <a:spLocks noGrp="1"/>
          </p:cNvSpPr>
          <p:nvPr>
            <p:ph type="dt" idx="1"/>
          </p:nvPr>
        </p:nvSpPr>
        <p:spPr bwMode="auto">
          <a:xfrm>
            <a:off x="3848100" y="0"/>
            <a:ext cx="2944813" cy="495300"/>
          </a:xfrm>
          <a:prstGeom prst="rect">
            <a:avLst/>
          </a:prstGeom>
          <a:noFill/>
          <a:ln w="9525">
            <a:noFill/>
            <a:miter lim="800000"/>
            <a:headEnd/>
            <a:tailEnd/>
          </a:ln>
        </p:spPr>
        <p:txBody>
          <a:bodyPr vert="horz" wrap="square" lIns="91419" tIns="45710" rIns="91419" bIns="45710" numCol="1" anchor="t" anchorCtr="0" compatLnSpc="1">
            <a:prstTxWarp prst="textNoShape">
              <a:avLst/>
            </a:prstTxWarp>
          </a:bodyPr>
          <a:lstStyle>
            <a:lvl1pPr algn="r" defTabSz="911225">
              <a:defRPr sz="1200" b="0">
                <a:solidFill>
                  <a:schemeClr val="tx1"/>
                </a:solidFill>
                <a:ea typeface="+mn-ea"/>
                <a:cs typeface="Arial" charset="0"/>
              </a:defRPr>
            </a:lvl1pPr>
          </a:lstStyle>
          <a:p>
            <a:pPr>
              <a:defRPr/>
            </a:pPr>
            <a:fld id="{2847ED14-8602-4F19-B869-F099D89CB34E}" type="datetimeFigureOut">
              <a:rPr lang="en-US"/>
              <a:pPr>
                <a:defRPr/>
              </a:pPr>
              <a:t>11/20/2013</a:t>
            </a:fld>
            <a:endParaRPr lang="en-US"/>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723" tIns="45862" rIns="91723" bIns="45862" rtlCol="0" anchor="ctr"/>
          <a:lstStyle/>
          <a:p>
            <a:pPr lvl="0"/>
            <a:endParaRPr lang="en-US" noProof="0" smtClean="0"/>
          </a:p>
        </p:txBody>
      </p:sp>
      <p:sp>
        <p:nvSpPr>
          <p:cNvPr id="5" name="Notes Placeholder 4"/>
          <p:cNvSpPr>
            <a:spLocks noGrp="1"/>
          </p:cNvSpPr>
          <p:nvPr>
            <p:ph type="body" sz="quarter" idx="3"/>
          </p:nvPr>
        </p:nvSpPr>
        <p:spPr bwMode="auto">
          <a:xfrm>
            <a:off x="679450" y="4705350"/>
            <a:ext cx="5435600" cy="4457700"/>
          </a:xfrm>
          <a:prstGeom prst="rect">
            <a:avLst/>
          </a:prstGeom>
          <a:noFill/>
          <a:ln w="9525">
            <a:noFill/>
            <a:miter lim="800000"/>
            <a:headEnd/>
            <a:tailEnd/>
          </a:ln>
        </p:spPr>
        <p:txBody>
          <a:bodyPr vert="horz" wrap="square" lIns="91419" tIns="45710" rIns="91419" bIns="4571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9409113"/>
            <a:ext cx="2944813" cy="495300"/>
          </a:xfrm>
          <a:prstGeom prst="rect">
            <a:avLst/>
          </a:prstGeom>
          <a:noFill/>
          <a:ln w="9525">
            <a:noFill/>
            <a:miter lim="800000"/>
            <a:headEnd/>
            <a:tailEnd/>
          </a:ln>
        </p:spPr>
        <p:txBody>
          <a:bodyPr vert="horz" wrap="square" lIns="91419" tIns="45710" rIns="91419" bIns="45710" numCol="1" anchor="b" anchorCtr="0" compatLnSpc="1">
            <a:prstTxWarp prst="textNoShape">
              <a:avLst/>
            </a:prstTxWarp>
          </a:bodyPr>
          <a:lstStyle>
            <a:lvl1pPr algn="l" defTabSz="911225">
              <a:defRPr sz="1200" b="0">
                <a:solidFill>
                  <a:schemeClr val="tx1"/>
                </a:solidFill>
                <a:ea typeface="+mn-ea"/>
                <a:cs typeface="Arial" charset="0"/>
              </a:defRPr>
            </a:lvl1pPr>
          </a:lstStyle>
          <a:p>
            <a:pPr>
              <a:defRPr/>
            </a:pPr>
            <a:endParaRPr lang="en-US"/>
          </a:p>
        </p:txBody>
      </p:sp>
      <p:sp>
        <p:nvSpPr>
          <p:cNvPr id="7" name="Slide Number Placeholder 6"/>
          <p:cNvSpPr>
            <a:spLocks noGrp="1"/>
          </p:cNvSpPr>
          <p:nvPr>
            <p:ph type="sldNum" sz="quarter" idx="5"/>
          </p:nvPr>
        </p:nvSpPr>
        <p:spPr bwMode="auto">
          <a:xfrm>
            <a:off x="3848100" y="9409113"/>
            <a:ext cx="2944813" cy="495300"/>
          </a:xfrm>
          <a:prstGeom prst="rect">
            <a:avLst/>
          </a:prstGeom>
          <a:noFill/>
          <a:ln w="9525">
            <a:noFill/>
            <a:miter lim="800000"/>
            <a:headEnd/>
            <a:tailEnd/>
          </a:ln>
        </p:spPr>
        <p:txBody>
          <a:bodyPr vert="horz" wrap="square" lIns="91419" tIns="45710" rIns="91419" bIns="45710" numCol="1" anchor="b" anchorCtr="0" compatLnSpc="1">
            <a:prstTxWarp prst="textNoShape">
              <a:avLst/>
            </a:prstTxWarp>
          </a:bodyPr>
          <a:lstStyle>
            <a:lvl1pPr algn="r" defTabSz="911225">
              <a:defRPr sz="1200" b="0">
                <a:solidFill>
                  <a:schemeClr val="tx1"/>
                </a:solidFill>
                <a:ea typeface="+mn-ea"/>
                <a:cs typeface="Arial" charset="0"/>
              </a:defRPr>
            </a:lvl1pPr>
          </a:lstStyle>
          <a:p>
            <a:pPr>
              <a:defRPr/>
            </a:pPr>
            <a:fld id="{6C94EFA6-D625-47C5-8A57-350B26D854ED}" type="slidenum">
              <a:rPr lang="en-US"/>
              <a:pPr>
                <a:defRPr/>
              </a:pPr>
              <a:t>‹#›</a:t>
            </a:fld>
            <a:endParaRPr lang="en-US"/>
          </a:p>
        </p:txBody>
      </p:sp>
    </p:spTree>
    <p:extLst>
      <p:ext uri="{BB962C8B-B14F-4D97-AF65-F5344CB8AC3E}">
        <p14:creationId xmlns:p14="http://schemas.microsoft.com/office/powerpoint/2010/main" val="24147451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5194" algn="l" defTabSz="914078" rtl="0" eaLnBrk="1" latinLnBrk="0" hangingPunct="1">
      <a:defRPr sz="1200" kern="1200">
        <a:solidFill>
          <a:schemeClr val="tx1"/>
        </a:solidFill>
        <a:latin typeface="+mn-lt"/>
        <a:ea typeface="+mn-ea"/>
        <a:cs typeface="+mn-cs"/>
      </a:defRPr>
    </a:lvl6pPr>
    <a:lvl7pPr marL="2742234" algn="l" defTabSz="914078" rtl="0" eaLnBrk="1" latinLnBrk="0" hangingPunct="1">
      <a:defRPr sz="1200" kern="1200">
        <a:solidFill>
          <a:schemeClr val="tx1"/>
        </a:solidFill>
        <a:latin typeface="+mn-lt"/>
        <a:ea typeface="+mn-ea"/>
        <a:cs typeface="+mn-cs"/>
      </a:defRPr>
    </a:lvl7pPr>
    <a:lvl8pPr marL="3199272" algn="l" defTabSz="914078" rtl="0" eaLnBrk="1" latinLnBrk="0" hangingPunct="1">
      <a:defRPr sz="1200" kern="1200">
        <a:solidFill>
          <a:schemeClr val="tx1"/>
        </a:solidFill>
        <a:latin typeface="+mn-lt"/>
        <a:ea typeface="+mn-ea"/>
        <a:cs typeface="+mn-cs"/>
      </a:defRPr>
    </a:lvl8pPr>
    <a:lvl9pPr marL="3656312" algn="l" defTabSz="91407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a:noFill/>
          <a:ln/>
        </p:spPr>
        <p:txBody>
          <a:bodyPr/>
          <a:lstStyle/>
          <a:p>
            <a:pPr marL="742950" lvl="1" indent="-285750"/>
            <a:endParaRPr lang="en-US" sz="1400" smtClean="0"/>
          </a:p>
        </p:txBody>
      </p:sp>
      <p:sp>
        <p:nvSpPr>
          <p:cNvPr id="44035" name="Slide Number Placeholder 3"/>
          <p:cNvSpPr txBox="1">
            <a:spLocks noGrp="1"/>
          </p:cNvSpPr>
          <p:nvPr/>
        </p:nvSpPr>
        <p:spPr bwMode="auto">
          <a:xfrm>
            <a:off x="3848100" y="9409113"/>
            <a:ext cx="2944813" cy="495300"/>
          </a:xfrm>
          <a:prstGeom prst="rect">
            <a:avLst/>
          </a:prstGeom>
          <a:noFill/>
          <a:ln w="9525">
            <a:noFill/>
            <a:miter lim="800000"/>
            <a:headEnd/>
            <a:tailEnd/>
          </a:ln>
        </p:spPr>
        <p:txBody>
          <a:bodyPr lIns="91419" tIns="45710" rIns="91419" bIns="45710" anchor="b"/>
          <a:lstStyle/>
          <a:p>
            <a:pPr algn="r" defTabSz="911225"/>
            <a:fld id="{FFD89BB6-2564-40B2-AA89-597D7B3C3EC2}" type="slidenum">
              <a:rPr lang="en-US" sz="1200" b="0">
                <a:solidFill>
                  <a:schemeClr val="tx1"/>
                </a:solidFill>
              </a:rPr>
              <a:pPr algn="r" defTabSz="911225"/>
              <a:t>1</a:t>
            </a:fld>
            <a:endParaRPr lang="en-US" sz="1200" b="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a:noFill/>
          <a:ln/>
        </p:spPr>
        <p:txBody>
          <a:bodyPr/>
          <a:lstStyle/>
          <a:p>
            <a:pPr marL="742950" lvl="1" indent="-285750"/>
            <a:endParaRPr lang="en-US" sz="1400" smtClean="0"/>
          </a:p>
        </p:txBody>
      </p:sp>
      <p:sp>
        <p:nvSpPr>
          <p:cNvPr id="44035" name="Slide Number Placeholder 3"/>
          <p:cNvSpPr txBox="1">
            <a:spLocks noGrp="1"/>
          </p:cNvSpPr>
          <p:nvPr/>
        </p:nvSpPr>
        <p:spPr bwMode="auto">
          <a:xfrm>
            <a:off x="3848100" y="9409113"/>
            <a:ext cx="2944813" cy="495300"/>
          </a:xfrm>
          <a:prstGeom prst="rect">
            <a:avLst/>
          </a:prstGeom>
          <a:noFill/>
          <a:ln w="9525">
            <a:noFill/>
            <a:miter lim="800000"/>
            <a:headEnd/>
            <a:tailEnd/>
          </a:ln>
        </p:spPr>
        <p:txBody>
          <a:bodyPr lIns="91419" tIns="45710" rIns="91419" bIns="45710" anchor="b"/>
          <a:lstStyle/>
          <a:p>
            <a:pPr algn="r" defTabSz="911225"/>
            <a:fld id="{FFD89BB6-2564-40B2-AA89-597D7B3C3EC2}" type="slidenum">
              <a:rPr lang="en-US" sz="1200" b="0">
                <a:solidFill>
                  <a:schemeClr val="tx1"/>
                </a:solidFill>
              </a:rPr>
              <a:pPr algn="r" defTabSz="911225"/>
              <a:t>2</a:t>
            </a:fld>
            <a:endParaRPr lang="en-US" sz="1200" b="0">
              <a:solidFill>
                <a:schemeClr val="tx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a:noFill/>
          <a:ln/>
        </p:spPr>
        <p:txBody>
          <a:bodyPr/>
          <a:lstStyle/>
          <a:p>
            <a:pPr marL="742950" lvl="1" indent="-285750"/>
            <a:endParaRPr lang="en-US" sz="1400" smtClean="0"/>
          </a:p>
        </p:txBody>
      </p:sp>
      <p:sp>
        <p:nvSpPr>
          <p:cNvPr id="44035" name="Slide Number Placeholder 3"/>
          <p:cNvSpPr txBox="1">
            <a:spLocks noGrp="1"/>
          </p:cNvSpPr>
          <p:nvPr/>
        </p:nvSpPr>
        <p:spPr bwMode="auto">
          <a:xfrm>
            <a:off x="3848100" y="9409113"/>
            <a:ext cx="2944813" cy="495300"/>
          </a:xfrm>
          <a:prstGeom prst="rect">
            <a:avLst/>
          </a:prstGeom>
          <a:noFill/>
          <a:ln w="9525">
            <a:noFill/>
            <a:miter lim="800000"/>
            <a:headEnd/>
            <a:tailEnd/>
          </a:ln>
        </p:spPr>
        <p:txBody>
          <a:bodyPr lIns="91419" tIns="45710" rIns="91419" bIns="45710" anchor="b"/>
          <a:lstStyle/>
          <a:p>
            <a:pPr algn="r" defTabSz="911225"/>
            <a:fld id="{FFD89BB6-2564-40B2-AA89-597D7B3C3EC2}" type="slidenum">
              <a:rPr lang="en-US" sz="1200" b="0">
                <a:solidFill>
                  <a:schemeClr val="tx1"/>
                </a:solidFill>
              </a:rPr>
              <a:pPr algn="r" defTabSz="911225"/>
              <a:t>3</a:t>
            </a:fld>
            <a:endParaRPr lang="en-US" sz="1200" b="0">
              <a:solidFill>
                <a:schemeClr val="tx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a:noFill/>
          <a:ln/>
        </p:spPr>
        <p:txBody>
          <a:bodyPr/>
          <a:lstStyle/>
          <a:p>
            <a:pPr marL="742950" lvl="1" indent="-285750"/>
            <a:endParaRPr lang="en-US" sz="1400" smtClean="0"/>
          </a:p>
        </p:txBody>
      </p:sp>
      <p:sp>
        <p:nvSpPr>
          <p:cNvPr id="44035" name="Slide Number Placeholder 3"/>
          <p:cNvSpPr txBox="1">
            <a:spLocks noGrp="1"/>
          </p:cNvSpPr>
          <p:nvPr/>
        </p:nvSpPr>
        <p:spPr bwMode="auto">
          <a:xfrm>
            <a:off x="3848100" y="9409113"/>
            <a:ext cx="2944813" cy="495300"/>
          </a:xfrm>
          <a:prstGeom prst="rect">
            <a:avLst/>
          </a:prstGeom>
          <a:noFill/>
          <a:ln w="9525">
            <a:noFill/>
            <a:miter lim="800000"/>
            <a:headEnd/>
            <a:tailEnd/>
          </a:ln>
        </p:spPr>
        <p:txBody>
          <a:bodyPr lIns="91419" tIns="45710" rIns="91419" bIns="45710" anchor="b"/>
          <a:lstStyle/>
          <a:p>
            <a:pPr algn="r" defTabSz="911225"/>
            <a:fld id="{FFD89BB6-2564-40B2-AA89-597D7B3C3EC2}" type="slidenum">
              <a:rPr lang="en-US" sz="1200" b="0">
                <a:solidFill>
                  <a:schemeClr val="tx1"/>
                </a:solidFill>
              </a:rPr>
              <a:pPr algn="r" defTabSz="911225"/>
              <a:t>4</a:t>
            </a:fld>
            <a:endParaRPr lang="en-US" sz="1200" b="0">
              <a:solidFill>
                <a:schemeClr val="tx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a:noFill/>
          <a:ln/>
        </p:spPr>
        <p:txBody>
          <a:bodyPr/>
          <a:lstStyle/>
          <a:p>
            <a:pPr marL="742950" lvl="1" indent="-285750"/>
            <a:endParaRPr lang="en-US" sz="1400" smtClean="0"/>
          </a:p>
        </p:txBody>
      </p:sp>
      <p:sp>
        <p:nvSpPr>
          <p:cNvPr id="44035" name="Slide Number Placeholder 3"/>
          <p:cNvSpPr txBox="1">
            <a:spLocks noGrp="1"/>
          </p:cNvSpPr>
          <p:nvPr/>
        </p:nvSpPr>
        <p:spPr bwMode="auto">
          <a:xfrm>
            <a:off x="3848100" y="9409113"/>
            <a:ext cx="2944813" cy="495300"/>
          </a:xfrm>
          <a:prstGeom prst="rect">
            <a:avLst/>
          </a:prstGeom>
          <a:noFill/>
          <a:ln w="9525">
            <a:noFill/>
            <a:miter lim="800000"/>
            <a:headEnd/>
            <a:tailEnd/>
          </a:ln>
        </p:spPr>
        <p:txBody>
          <a:bodyPr lIns="91419" tIns="45710" rIns="91419" bIns="45710" anchor="b"/>
          <a:lstStyle/>
          <a:p>
            <a:pPr algn="r" defTabSz="911225"/>
            <a:fld id="{FFD89BB6-2564-40B2-AA89-597D7B3C3EC2}" type="slidenum">
              <a:rPr lang="en-US" sz="1200" b="0">
                <a:solidFill>
                  <a:schemeClr val="tx1"/>
                </a:solidFill>
              </a:rPr>
              <a:pPr algn="r" defTabSz="911225"/>
              <a:t>5</a:t>
            </a:fld>
            <a:endParaRPr lang="en-US" sz="1200" b="0">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3DCA6357-7329-4498-B8D1-272D21864731}" type="datetimeFigureOut">
              <a:rPr lang="en-US"/>
              <a:pPr>
                <a:defRPr/>
              </a:pPr>
              <a:t>11/20/2013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666EE45-364A-492E-BFD7-99EDC00F8E4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DDCB6410-E2D3-4BDE-9F40-019EAEF752DE}" type="datetimeFigureOut">
              <a:rPr lang="en-US"/>
              <a:pPr>
                <a:defRPr/>
              </a:pPr>
              <a:t>11/20/2013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58BC51-2205-41C3-A771-8D3F5C78829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4284D8A1-BC87-4A78-85B7-39B37FB1BCCB}" type="datetimeFigureOut">
              <a:rPr lang="en-US"/>
              <a:pPr>
                <a:defRPr/>
              </a:pPr>
              <a:t>11/20/2013</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AD2C1BE-C5FE-4857-9B94-4665DF50716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88321E05-9B39-429E-8115-C1C36B265A3A}" type="datetimeFigureOut">
              <a:rPr lang="en-US"/>
              <a:pPr>
                <a:defRPr/>
              </a:pPr>
              <a:t>11/20/2013</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7CC8FFE-F688-47F4-A424-0487F8D16D8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C2D7707-A52A-4A35-A8E5-4F329E301323}" type="datetimeFigureOut">
              <a:rPr lang="en-US"/>
              <a:pPr>
                <a:defRPr/>
              </a:pPr>
              <a:t>11/20/2013</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6CFD2B3-73E2-4E6E-8604-3FC350F917F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E9B20DC-0B79-48D0-A462-9BD27A6F36BB}" type="datetimeFigureOut">
              <a:rPr lang="en-US"/>
              <a:pPr>
                <a:defRPr/>
              </a:pPr>
              <a:t>11/20/2013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6052D0-45FF-4786-947B-5BC84020C5F2}"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632B251-CC7A-4F2B-8ACF-2456C53EF65E}" type="datetimeFigureOut">
              <a:rPr lang="en-US"/>
              <a:pPr>
                <a:defRPr/>
              </a:pPr>
              <a:t>11/20/2013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F52119-FE29-4CE6-A3F6-A0287F1EE41C}"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06D8020-A1C0-4922-B02B-7E7B9B09F0B9}" type="datetimeFigureOut">
              <a:rPr lang="en-US"/>
              <a:pPr>
                <a:defRPr/>
              </a:pPr>
              <a:t>11/20/2013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24C110-6743-4D58-820B-D5B9152B5D06}"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3F913B95-C2DF-430B-AF20-602E8E5FE899}" type="datetimeFigureOut">
              <a:rPr lang="en-US"/>
              <a:pPr>
                <a:defRPr/>
              </a:pPr>
              <a:t>11/20/2013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C5D603-C0A1-4811-A7CD-138CCB74149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1059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145530"/>
            <a:ext cx="804863" cy="8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059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72400" y="145530"/>
            <a:ext cx="822325" cy="785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F21B0825-C9A5-4155-83B5-C363F8C86C0F}" type="datetimeFigureOut">
              <a:rPr lang="en-US"/>
              <a:pPr>
                <a:defRPr/>
              </a:pPr>
              <a:t>11/20/2013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3DC8E1-F245-4DEB-99DA-876757D291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E64631F-0AE6-487A-A841-9695047EB913}" type="datetimeFigureOut">
              <a:rPr lang="en-US"/>
              <a:pPr>
                <a:defRPr/>
              </a:pPr>
              <a:t>11/20/2013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70DD4D-5DDC-4359-918B-7F3DCBF17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image" Target="../media/image3.png"/><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image" Target="../media/image5.png"/><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CBDDEB"/>
        </a:solidFill>
        <a:effectLst/>
      </p:bgPr>
    </p:bg>
    <p:spTree>
      <p:nvGrpSpPr>
        <p:cNvPr id="1" name=""/>
        <p:cNvGrpSpPr/>
        <p:nvPr/>
      </p:nvGrpSpPr>
      <p:grpSpPr>
        <a:xfrm>
          <a:off x="0" y="0"/>
          <a:ext cx="0" cy="0"/>
          <a:chOff x="0" y="0"/>
          <a:chExt cx="0" cy="0"/>
        </a:xfrm>
      </p:grpSpPr>
      <p:sp>
        <p:nvSpPr>
          <p:cNvPr id="116739" name="Rectangle 6"/>
          <p:cNvSpPr>
            <a:spLocks/>
          </p:cNvSpPr>
          <p:nvPr/>
        </p:nvSpPr>
        <p:spPr bwMode="auto">
          <a:xfrm>
            <a:off x="0" y="6456363"/>
            <a:ext cx="9144000" cy="401637"/>
          </a:xfrm>
          <a:prstGeom prst="rect">
            <a:avLst/>
          </a:prstGeom>
          <a:noFill/>
          <a:ln w="12700">
            <a:noFill/>
            <a:miter lim="800000"/>
            <a:headEnd/>
            <a:tailEnd/>
          </a:ln>
        </p:spPr>
        <p:txBody>
          <a:bodyPr lIns="0" tIns="0" rIns="0" bIns="0" anchor="ctr"/>
          <a:lstStyle/>
          <a:p>
            <a:pPr>
              <a:tabLst>
                <a:tab pos="103188" algn="l"/>
              </a:tabLst>
              <a:defRPr/>
            </a:pPr>
            <a:r>
              <a:rPr lang="en-US" sz="1600" b="0">
                <a:solidFill>
                  <a:srgbClr val="006699"/>
                </a:solidFill>
                <a:effectLst>
                  <a:outerShdw blurRad="38100" dist="38100" dir="2700000" algn="tl">
                    <a:srgbClr val="000000"/>
                  </a:outerShdw>
                </a:effectLst>
                <a:cs typeface="Arial Bold" pitchFamily="34" charset="0"/>
                <a:sym typeface="Arial" charset="0"/>
              </a:rPr>
              <a:t>   </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 id="2147483785" r:id="rId3"/>
    <p:sldLayoutId id="2147483784" r:id="rId4"/>
    <p:sldLayoutId id="2147483783" r:id="rId5"/>
    <p:sldLayoutId id="2147483782" r:id="rId6"/>
    <p:sldLayoutId id="2147483781" r:id="rId7"/>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BDDEB"/>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0" y="0"/>
            <a:ext cx="9144000" cy="1125538"/>
          </a:xfrm>
          <a:prstGeom prst="rect">
            <a:avLst/>
          </a:prstGeom>
          <a:solidFill>
            <a:srgbClr val="BADCE8"/>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66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87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0">
                <a:solidFill>
                  <a:schemeClr val="tx1"/>
                </a:solidFill>
                <a:ea typeface="+mn-ea"/>
                <a:cs typeface="Arial" charset="0"/>
              </a:defRPr>
            </a:lvl1pPr>
          </a:lstStyle>
          <a:p>
            <a:pPr>
              <a:defRPr/>
            </a:pPr>
            <a:fld id="{8FED6B01-D030-48E0-97D1-AAD14291293C}" type="datetimeFigureOut">
              <a:rPr lang="en-US"/>
              <a:pPr>
                <a:defRPr/>
              </a:pPr>
              <a:t>11/20/2013</a:t>
            </a:fld>
            <a:endParaRPr lang="en-US"/>
          </a:p>
        </p:txBody>
      </p:sp>
      <p:sp>
        <p:nvSpPr>
          <p:cNvPr id="1187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ea typeface="+mn-ea"/>
                <a:cs typeface="Arial" charset="0"/>
              </a:defRPr>
            </a:lvl1pPr>
          </a:lstStyle>
          <a:p>
            <a:pPr>
              <a:defRPr/>
            </a:pPr>
            <a:endParaRPr lang="en-US"/>
          </a:p>
        </p:txBody>
      </p:sp>
      <p:sp>
        <p:nvSpPr>
          <p:cNvPr id="1187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ea typeface="+mn-ea"/>
                <a:cs typeface="Arial" charset="0"/>
              </a:defRPr>
            </a:lvl1pPr>
          </a:lstStyle>
          <a:p>
            <a:pPr>
              <a:defRPr/>
            </a:pPr>
            <a:fld id="{A0E7EC2D-D4C4-43CB-9645-2AA090ABC2A9}" type="slidenum">
              <a:rPr lang="en-US"/>
              <a:pPr>
                <a:defRPr/>
              </a:pPr>
              <a:t>‹#›</a:t>
            </a:fld>
            <a:endParaRPr lang="en-US"/>
          </a:p>
        </p:txBody>
      </p:sp>
      <p:pic>
        <p:nvPicPr>
          <p:cNvPr id="26631" name="Picture 2"/>
          <p:cNvPicPr>
            <a:picLocks noChangeAspect="1" noChangeArrowheads="1"/>
          </p:cNvPicPr>
          <p:nvPr/>
        </p:nvPicPr>
        <p:blipFill>
          <a:blip r:embed="rId13"/>
          <a:srcRect/>
          <a:stretch>
            <a:fillRect/>
          </a:stretch>
        </p:blipFill>
        <p:spPr bwMode="auto">
          <a:xfrm>
            <a:off x="0" y="6092825"/>
            <a:ext cx="9144000" cy="765175"/>
          </a:xfrm>
          <a:prstGeom prst="rect">
            <a:avLst/>
          </a:prstGeom>
          <a:noFill/>
          <a:ln w="9525" algn="ctr">
            <a:noFill/>
            <a:miter lim="800000"/>
            <a:headEnd/>
            <a:tailEnd/>
          </a:ln>
        </p:spPr>
      </p:pic>
      <p:pic>
        <p:nvPicPr>
          <p:cNvPr id="26632" name="Picture 6"/>
          <p:cNvPicPr>
            <a:picLocks noChangeAspect="1" noChangeArrowheads="1"/>
          </p:cNvPicPr>
          <p:nvPr/>
        </p:nvPicPr>
        <p:blipFill>
          <a:blip r:embed="rId14"/>
          <a:srcRect/>
          <a:stretch>
            <a:fillRect/>
          </a:stretch>
        </p:blipFill>
        <p:spPr bwMode="auto">
          <a:xfrm>
            <a:off x="8388350" y="260350"/>
            <a:ext cx="577850" cy="577850"/>
          </a:xfrm>
          <a:prstGeom prst="rect">
            <a:avLst/>
          </a:prstGeom>
          <a:noFill/>
          <a:ln w="12700">
            <a:noFill/>
            <a:miter lim="800000"/>
            <a:headEnd/>
            <a:tailEnd/>
          </a:ln>
        </p:spPr>
      </p:pic>
      <p:pic>
        <p:nvPicPr>
          <p:cNvPr id="1026" name="Picture 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79512" y="156368"/>
            <a:ext cx="785813" cy="785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98" r:id="rId1"/>
    <p:sldLayoutId id="2147483797" r:id="rId2"/>
    <p:sldLayoutId id="2147483796" r:id="rId3"/>
    <p:sldLayoutId id="2147483795" r:id="rId4"/>
    <p:sldLayoutId id="2147483794" r:id="rId5"/>
    <p:sldLayoutId id="2147483793" r:id="rId6"/>
    <p:sldLayoutId id="2147483792" r:id="rId7"/>
    <p:sldLayoutId id="2147483791" r:id="rId8"/>
    <p:sldLayoutId id="2147483790" r:id="rId9"/>
    <p:sldLayoutId id="2147483789" r:id="rId10"/>
    <p:sldLayoutId id="214748378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1"/>
          <p:cNvPicPr>
            <a:picLocks noChangeAspect="1" noChangeArrowheads="1"/>
          </p:cNvPicPr>
          <p:nvPr/>
        </p:nvPicPr>
        <p:blipFill>
          <a:blip r:embed="rId3"/>
          <a:srcRect/>
          <a:stretch>
            <a:fillRect/>
          </a:stretch>
        </p:blipFill>
        <p:spPr bwMode="auto">
          <a:xfrm>
            <a:off x="0" y="0"/>
            <a:ext cx="9323512" cy="6858000"/>
          </a:xfrm>
          <a:prstGeom prst="rect">
            <a:avLst/>
          </a:prstGeom>
          <a:noFill/>
          <a:ln w="12700">
            <a:noFill/>
            <a:miter lim="800000"/>
            <a:headEnd/>
            <a:tailEnd/>
          </a:ln>
        </p:spPr>
      </p:pic>
      <p:sp>
        <p:nvSpPr>
          <p:cNvPr id="43011" name="Content Placeholder 2"/>
          <p:cNvSpPr txBox="1">
            <a:spLocks/>
          </p:cNvSpPr>
          <p:nvPr/>
        </p:nvSpPr>
        <p:spPr bwMode="auto">
          <a:xfrm>
            <a:off x="468313" y="981075"/>
            <a:ext cx="8229600" cy="4535488"/>
          </a:xfrm>
          <a:prstGeom prst="rect">
            <a:avLst/>
          </a:prstGeom>
          <a:noFill/>
          <a:ln w="9525">
            <a:noFill/>
            <a:miter lim="800000"/>
            <a:headEnd/>
            <a:tailEnd/>
          </a:ln>
        </p:spPr>
        <p:txBody>
          <a:bodyPr lIns="91408" tIns="45704" rIns="91408" bIns="45704"/>
          <a:lstStyle/>
          <a:p>
            <a:pPr algn="ctr" eaLnBrk="0" hangingPunct="0">
              <a:spcBef>
                <a:spcPct val="20000"/>
              </a:spcBef>
            </a:pPr>
            <a:r>
              <a:rPr lang="en-US" i="1">
                <a:solidFill>
                  <a:srgbClr val="729149"/>
                </a:solidFill>
                <a:latin typeface="Gill Sans"/>
              </a:rPr>
              <a:t> </a:t>
            </a:r>
            <a:endParaRPr lang="en-US" sz="2000" b="0">
              <a:solidFill>
                <a:schemeClr val="tx1"/>
              </a:solidFill>
              <a:latin typeface="Gill Sans"/>
            </a:endParaRPr>
          </a:p>
          <a:p>
            <a:pPr marL="0" lvl="1" indent="0" eaLnBrk="0" hangingPunct="0"/>
            <a:endParaRPr lang="en-GB" sz="2000" b="0">
              <a:solidFill>
                <a:schemeClr val="tx1"/>
              </a:solidFill>
              <a:latin typeface="Gill Sans"/>
            </a:endParaRPr>
          </a:p>
        </p:txBody>
      </p:sp>
      <p:sp>
        <p:nvSpPr>
          <p:cNvPr id="43012" name="TextBox 2"/>
          <p:cNvSpPr txBox="1">
            <a:spLocks noChangeArrowheads="1"/>
          </p:cNvSpPr>
          <p:nvPr/>
        </p:nvSpPr>
        <p:spPr bwMode="auto">
          <a:xfrm>
            <a:off x="0" y="-457200"/>
            <a:ext cx="8135938" cy="457200"/>
          </a:xfrm>
          <a:prstGeom prst="rect">
            <a:avLst/>
          </a:prstGeom>
          <a:noFill/>
          <a:ln w="9525">
            <a:noFill/>
            <a:miter lim="800000"/>
            <a:headEnd/>
            <a:tailEnd/>
          </a:ln>
        </p:spPr>
        <p:txBody>
          <a:bodyPr lIns="91408" tIns="45704" rIns="91408" bIns="45704">
            <a:spAutoFit/>
          </a:bodyPr>
          <a:lstStyle/>
          <a:p>
            <a:endParaRPr lang="en-US"/>
          </a:p>
        </p:txBody>
      </p:sp>
      <p:sp>
        <p:nvSpPr>
          <p:cNvPr id="43013" name="Content Placeholder 2"/>
          <p:cNvSpPr txBox="1">
            <a:spLocks/>
          </p:cNvSpPr>
          <p:nvPr/>
        </p:nvSpPr>
        <p:spPr bwMode="auto">
          <a:xfrm>
            <a:off x="468313" y="1159792"/>
            <a:ext cx="8315139" cy="5293543"/>
          </a:xfrm>
          <a:prstGeom prst="rect">
            <a:avLst/>
          </a:prstGeom>
          <a:noFill/>
          <a:ln w="9525">
            <a:noFill/>
            <a:miter lim="800000"/>
            <a:headEnd/>
            <a:tailEnd/>
          </a:ln>
        </p:spPr>
        <p:txBody>
          <a:bodyPr lIns="91408" tIns="45704" rIns="91408" bIns="45704"/>
          <a:lstStyle/>
          <a:p>
            <a:pPr algn="ctr">
              <a:lnSpc>
                <a:spcPct val="150000"/>
              </a:lnSpc>
            </a:pPr>
            <a:r>
              <a:rPr lang="en-US" sz="2800" dirty="0">
                <a:solidFill>
                  <a:schemeClr val="tx1"/>
                </a:solidFill>
              </a:rPr>
              <a:t>Expert Consultation Workshop </a:t>
            </a:r>
            <a:endParaRPr lang="en-US" sz="2800" dirty="0" smtClean="0">
              <a:solidFill>
                <a:schemeClr val="tx1"/>
              </a:solidFill>
            </a:endParaRPr>
          </a:p>
          <a:p>
            <a:pPr algn="ctr">
              <a:lnSpc>
                <a:spcPct val="150000"/>
              </a:lnSpc>
            </a:pPr>
            <a:r>
              <a:rPr lang="en-US" sz="2800" dirty="0" smtClean="0">
                <a:solidFill>
                  <a:schemeClr val="tx1"/>
                </a:solidFill>
              </a:rPr>
              <a:t>on </a:t>
            </a:r>
            <a:r>
              <a:rPr lang="en-US" sz="2800" dirty="0">
                <a:solidFill>
                  <a:schemeClr val="tx1"/>
                </a:solidFill>
              </a:rPr>
              <a:t>Conservation Agriculture (CA)</a:t>
            </a:r>
          </a:p>
          <a:p>
            <a:pPr algn="ctr">
              <a:lnSpc>
                <a:spcPct val="150000"/>
              </a:lnSpc>
            </a:pPr>
            <a:r>
              <a:rPr lang="en-US" sz="2800" dirty="0">
                <a:solidFill>
                  <a:schemeClr val="tx1"/>
                </a:solidFill>
              </a:rPr>
              <a:t>for </a:t>
            </a:r>
          </a:p>
          <a:p>
            <a:pPr algn="ctr">
              <a:lnSpc>
                <a:spcPct val="150000"/>
              </a:lnSpc>
            </a:pPr>
            <a:r>
              <a:rPr lang="en-US" sz="2800" dirty="0">
                <a:solidFill>
                  <a:schemeClr val="tx1"/>
                </a:solidFill>
              </a:rPr>
              <a:t>Formulation of CA Policy and Strategy for Asia</a:t>
            </a:r>
          </a:p>
          <a:p>
            <a:pPr algn="ctr">
              <a:lnSpc>
                <a:spcPct val="150000"/>
              </a:lnSpc>
            </a:pPr>
            <a:endParaRPr lang="en-US" sz="2000" b="0" dirty="0" smtClean="0">
              <a:solidFill>
                <a:schemeClr val="tx1"/>
              </a:solidFill>
            </a:endParaRPr>
          </a:p>
          <a:p>
            <a:pPr algn="ctr">
              <a:lnSpc>
                <a:spcPct val="150000"/>
              </a:lnSpc>
            </a:pPr>
            <a:r>
              <a:rPr lang="en-US" sz="2000" b="0" dirty="0" smtClean="0">
                <a:solidFill>
                  <a:schemeClr val="tx1"/>
                </a:solidFill>
              </a:rPr>
              <a:t>20-22 </a:t>
            </a:r>
            <a:r>
              <a:rPr lang="en-US" sz="2000" b="0" dirty="0">
                <a:solidFill>
                  <a:schemeClr val="tx1"/>
                </a:solidFill>
              </a:rPr>
              <a:t>November 2013</a:t>
            </a:r>
          </a:p>
          <a:p>
            <a:pPr algn="ctr">
              <a:lnSpc>
                <a:spcPct val="150000"/>
              </a:lnSpc>
            </a:pPr>
            <a:r>
              <a:rPr lang="en-US" sz="1800" b="0" dirty="0">
                <a:solidFill>
                  <a:schemeClr val="tx1"/>
                </a:solidFill>
              </a:rPr>
              <a:t>Beijing, China</a:t>
            </a:r>
          </a:p>
          <a:p>
            <a:pPr algn="ctr"/>
            <a:endParaRPr lang="en-US" sz="1600" b="0" dirty="0" smtClean="0">
              <a:solidFill>
                <a:schemeClr val="tx1"/>
              </a:solidFill>
              <a:cs typeface="Calibri"/>
            </a:endParaRPr>
          </a:p>
          <a:p>
            <a:pPr algn="ctr"/>
            <a:r>
              <a:rPr lang="en-US" sz="1600" b="0" dirty="0" smtClean="0">
                <a:solidFill>
                  <a:schemeClr val="tx1"/>
                </a:solidFill>
              </a:rPr>
              <a:t>Yuji </a:t>
            </a:r>
            <a:r>
              <a:rPr lang="en-US" sz="1600" b="0" dirty="0" smtClean="0">
                <a:solidFill>
                  <a:schemeClr val="tx1"/>
                </a:solidFill>
              </a:rPr>
              <a:t>Niino, Land Management Officer</a:t>
            </a:r>
            <a:endParaRPr lang="en-US" sz="1600" b="0" dirty="0" smtClean="0">
              <a:solidFill>
                <a:schemeClr val="tx1"/>
              </a:solidFill>
            </a:endParaRPr>
          </a:p>
          <a:p>
            <a:pPr algn="ctr"/>
            <a:r>
              <a:rPr lang="en-US" sz="1600" b="0" dirty="0" smtClean="0">
                <a:solidFill>
                  <a:schemeClr val="tx1"/>
                </a:solidFill>
              </a:rPr>
              <a:t>FAO – RAP</a:t>
            </a:r>
          </a:p>
          <a:p>
            <a:pPr algn="ctr"/>
            <a:endParaRPr lang="en-GB" b="0" dirty="0">
              <a:solidFill>
                <a:schemeClr val="tx1"/>
              </a:solidFill>
            </a:endParaRPr>
          </a:p>
          <a:p>
            <a:pPr marL="0" lvl="1" indent="0" algn="ctr" eaLnBrk="0" hangingPunct="0"/>
            <a:endParaRPr lang="en-US" i="1" dirty="0">
              <a:solidFill>
                <a:schemeClr val="tx1"/>
              </a:solidFill>
            </a:endParaRPr>
          </a:p>
          <a:p>
            <a:pPr algn="ctr">
              <a:lnSpc>
                <a:spcPct val="110000"/>
              </a:lnSpc>
              <a:spcBef>
                <a:spcPct val="50000"/>
              </a:spcBef>
            </a:pPr>
            <a:r>
              <a:rPr lang="en-US" sz="2200" i="1" dirty="0">
                <a:solidFill>
                  <a:schemeClr val="tx1"/>
                </a:solidFill>
              </a:rPr>
              <a:t> </a:t>
            </a:r>
          </a:p>
          <a:p>
            <a:pPr marL="0" lvl="1" indent="0" algn="just" eaLnBrk="0" hangingPunct="0">
              <a:buFont typeface="Arial" charset="0"/>
              <a:buChar char="•"/>
            </a:pPr>
            <a:endParaRPr lang="en-US" sz="2200" i="1" dirty="0">
              <a:solidFill>
                <a:srgbClr val="386A2C"/>
              </a:solidFill>
              <a:latin typeface="Gill Sans"/>
            </a:endParaRPr>
          </a:p>
          <a:p>
            <a:pPr marL="0" lvl="1" indent="0" eaLnBrk="0" hangingPunct="0"/>
            <a:endParaRPr lang="en-GB" sz="2200" b="0" dirty="0">
              <a:solidFill>
                <a:srgbClr val="386A2C"/>
              </a:solidFill>
              <a:latin typeface="Gill Sans"/>
            </a:endParaRPr>
          </a:p>
        </p:txBody>
      </p:sp>
      <p:pic>
        <p:nvPicPr>
          <p:cNvPr id="8"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8243392" y="184945"/>
            <a:ext cx="1080120" cy="796130"/>
          </a:xfrm>
          <a:prstGeom prst="rect">
            <a:avLst/>
          </a:prstGeom>
          <a:noFill/>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195820"/>
            <a:ext cx="792088" cy="796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1"/>
          <p:cNvPicPr>
            <a:picLocks noChangeAspect="1" noChangeArrowheads="1"/>
          </p:cNvPicPr>
          <p:nvPr/>
        </p:nvPicPr>
        <p:blipFill>
          <a:blip r:embed="rId3"/>
          <a:srcRect/>
          <a:stretch>
            <a:fillRect/>
          </a:stretch>
        </p:blipFill>
        <p:spPr bwMode="auto">
          <a:xfrm>
            <a:off x="0" y="0"/>
            <a:ext cx="9144000" cy="6858000"/>
          </a:xfrm>
          <a:prstGeom prst="rect">
            <a:avLst/>
          </a:prstGeom>
          <a:noFill/>
          <a:ln w="12700">
            <a:noFill/>
            <a:miter lim="800000"/>
            <a:headEnd/>
            <a:tailEnd/>
          </a:ln>
        </p:spPr>
      </p:pic>
      <p:sp>
        <p:nvSpPr>
          <p:cNvPr id="43012" name="TextBox 2"/>
          <p:cNvSpPr txBox="1">
            <a:spLocks noChangeArrowheads="1"/>
          </p:cNvSpPr>
          <p:nvPr/>
        </p:nvSpPr>
        <p:spPr bwMode="auto">
          <a:xfrm>
            <a:off x="0" y="-457200"/>
            <a:ext cx="8135938" cy="457200"/>
          </a:xfrm>
          <a:prstGeom prst="rect">
            <a:avLst/>
          </a:prstGeom>
          <a:noFill/>
          <a:ln w="9525">
            <a:noFill/>
            <a:miter lim="800000"/>
            <a:headEnd/>
            <a:tailEnd/>
          </a:ln>
        </p:spPr>
        <p:txBody>
          <a:bodyPr lIns="91408" tIns="45704" rIns="91408" bIns="45704">
            <a:spAutoFit/>
          </a:bodyPr>
          <a:lstStyle/>
          <a:p>
            <a:endParaRPr lang="en-US"/>
          </a:p>
        </p:txBody>
      </p:sp>
      <p:pic>
        <p:nvPicPr>
          <p:cNvPr id="112645" name="Picture 5" descr="C:\Users\Niino\Documents\FAO logo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260" y="190915"/>
            <a:ext cx="785814" cy="785814"/>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5"/>
          <p:cNvSpPr txBox="1">
            <a:spLocks noChangeArrowheads="1"/>
          </p:cNvSpPr>
          <p:nvPr/>
        </p:nvSpPr>
        <p:spPr bwMode="auto">
          <a:xfrm>
            <a:off x="2520797" y="283488"/>
            <a:ext cx="4102405" cy="769441"/>
          </a:xfrm>
          <a:prstGeom prst="rect">
            <a:avLst/>
          </a:prstGeom>
          <a:noFill/>
          <a:ln w="57150" algn="ctr">
            <a:noFill/>
            <a:miter lim="800000"/>
            <a:headEnd/>
            <a:tailEnd/>
          </a:ln>
        </p:spPr>
        <p:txBody>
          <a:bodyPr wrap="none">
            <a:spAutoFit/>
          </a:bodyPr>
          <a:lstStyle/>
          <a:p>
            <a:r>
              <a:rPr lang="en-GB" sz="4400" b="1" dirty="0" smtClean="0">
                <a:solidFill>
                  <a:schemeClr val="accent2"/>
                </a:solidFill>
                <a:latin typeface="Calibri" panose="020F0502020204030204" pitchFamily="34" charset="0"/>
              </a:rPr>
              <a:t>Vision &amp; Mission</a:t>
            </a:r>
            <a:endParaRPr lang="en-GB" sz="4000" b="1" dirty="0">
              <a:solidFill>
                <a:schemeClr val="accent2"/>
              </a:solidFill>
              <a:latin typeface="Calibri" panose="020F0502020204030204" pitchFamily="34" charset="0"/>
            </a:endParaRPr>
          </a:p>
        </p:txBody>
      </p:sp>
      <p:sp>
        <p:nvSpPr>
          <p:cNvPr id="10" name="Rectangle 9"/>
          <p:cNvSpPr/>
          <p:nvPr/>
        </p:nvSpPr>
        <p:spPr>
          <a:xfrm>
            <a:off x="410782" y="1196752"/>
            <a:ext cx="8733218" cy="4493538"/>
          </a:xfrm>
          <a:prstGeom prst="rect">
            <a:avLst/>
          </a:prstGeom>
        </p:spPr>
        <p:txBody>
          <a:bodyPr wrap="square">
            <a:spAutoFit/>
          </a:bodyPr>
          <a:lstStyle/>
          <a:p>
            <a:pPr>
              <a:spcAft>
                <a:spcPts val="1200"/>
              </a:spcAft>
            </a:pPr>
            <a:r>
              <a:rPr lang="en-GB" sz="3200" i="1" dirty="0">
                <a:solidFill>
                  <a:schemeClr val="tx1"/>
                </a:solidFill>
                <a:latin typeface="Calibri" panose="020F0502020204030204" pitchFamily="34" charset="0"/>
              </a:rPr>
              <a:t>Vision</a:t>
            </a:r>
            <a:endParaRPr lang="en-GB" sz="3200" dirty="0">
              <a:solidFill>
                <a:schemeClr val="tx1"/>
              </a:solidFill>
              <a:latin typeface="Calibri" panose="020F0502020204030204" pitchFamily="34" charset="0"/>
            </a:endParaRPr>
          </a:p>
          <a:p>
            <a:pPr>
              <a:spcAft>
                <a:spcPts val="1200"/>
              </a:spcAft>
            </a:pPr>
            <a:r>
              <a:rPr lang="en-GB" sz="2800" b="0" dirty="0">
                <a:solidFill>
                  <a:schemeClr val="tx1"/>
                </a:solidFill>
                <a:latin typeface="Calibri" panose="020F0502020204030204" pitchFamily="34" charset="0"/>
              </a:rPr>
              <a:t>A world free of hunger and malnutrition where increased access to food and increased productivity of agriculture contribute to improving the living standards of all, especially the poorest, in an economically, socially and environmentally sustainable manner</a:t>
            </a:r>
          </a:p>
          <a:p>
            <a:pPr>
              <a:spcAft>
                <a:spcPts val="1200"/>
              </a:spcAft>
            </a:pPr>
            <a:r>
              <a:rPr lang="en-GB" sz="2800" i="1" dirty="0" smtClean="0">
                <a:solidFill>
                  <a:schemeClr val="tx1"/>
                </a:solidFill>
                <a:latin typeface="Calibri" panose="020F0502020204030204" pitchFamily="34" charset="0"/>
              </a:rPr>
              <a:t>Mission</a:t>
            </a:r>
            <a:endParaRPr lang="en-GB" sz="2800" dirty="0">
              <a:solidFill>
                <a:schemeClr val="tx1"/>
              </a:solidFill>
              <a:latin typeface="Calibri" panose="020F0502020204030204" pitchFamily="34" charset="0"/>
            </a:endParaRPr>
          </a:p>
          <a:p>
            <a:pPr>
              <a:spcAft>
                <a:spcPts val="1200"/>
              </a:spcAft>
            </a:pPr>
            <a:r>
              <a:rPr lang="en-GB" sz="2800" b="0" dirty="0">
                <a:solidFill>
                  <a:schemeClr val="tx1"/>
                </a:solidFill>
                <a:latin typeface="Calibri" panose="020F0502020204030204" pitchFamily="34" charset="0"/>
              </a:rPr>
              <a:t>To help build a food-secure Asia for present and future </a:t>
            </a:r>
            <a:r>
              <a:rPr lang="en-GB" sz="2800" b="0" dirty="0" smtClean="0">
                <a:solidFill>
                  <a:schemeClr val="tx1"/>
                </a:solidFill>
                <a:latin typeface="Calibri" panose="020F0502020204030204" pitchFamily="34" charset="0"/>
              </a:rPr>
              <a:t>generations regional </a:t>
            </a:r>
            <a:r>
              <a:rPr lang="en-GB" sz="2800" b="0" dirty="0">
                <a:solidFill>
                  <a:schemeClr val="tx1"/>
                </a:solidFill>
                <a:latin typeface="Calibri" panose="020F0502020204030204" pitchFamily="34" charset="0"/>
              </a:rPr>
              <a:t>policies and </a:t>
            </a:r>
            <a:r>
              <a:rPr lang="en-GB" sz="2800" b="0" dirty="0" smtClean="0">
                <a:solidFill>
                  <a:schemeClr val="tx1"/>
                </a:solidFill>
                <a:latin typeface="Calibri" panose="020F0502020204030204" pitchFamily="34" charset="0"/>
              </a:rPr>
              <a:t>programmes</a:t>
            </a:r>
            <a:endParaRPr lang="en-GB" sz="2800" b="0" dirty="0">
              <a:solidFill>
                <a:schemeClr val="tx1"/>
              </a:solidFill>
              <a:latin typeface="Calibri" panose="020F0502020204030204" pitchFamily="34" charset="0"/>
            </a:endParaRPr>
          </a:p>
        </p:txBody>
      </p:sp>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02896" y="179854"/>
            <a:ext cx="1041104" cy="785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843655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1"/>
          <p:cNvPicPr>
            <a:picLocks noChangeAspect="1" noChangeArrowheads="1"/>
          </p:cNvPicPr>
          <p:nvPr/>
        </p:nvPicPr>
        <p:blipFill>
          <a:blip r:embed="rId3"/>
          <a:srcRect/>
          <a:stretch>
            <a:fillRect/>
          </a:stretch>
        </p:blipFill>
        <p:spPr bwMode="auto">
          <a:xfrm>
            <a:off x="0" y="0"/>
            <a:ext cx="9144000" cy="6858000"/>
          </a:xfrm>
          <a:prstGeom prst="rect">
            <a:avLst/>
          </a:prstGeom>
          <a:noFill/>
          <a:ln w="12700">
            <a:noFill/>
            <a:miter lim="800000"/>
            <a:headEnd/>
            <a:tailEnd/>
          </a:ln>
        </p:spPr>
      </p:pic>
      <p:sp>
        <p:nvSpPr>
          <p:cNvPr id="43012" name="TextBox 2"/>
          <p:cNvSpPr txBox="1">
            <a:spLocks noChangeArrowheads="1"/>
          </p:cNvSpPr>
          <p:nvPr/>
        </p:nvSpPr>
        <p:spPr bwMode="auto">
          <a:xfrm>
            <a:off x="0" y="-457200"/>
            <a:ext cx="8135938" cy="457200"/>
          </a:xfrm>
          <a:prstGeom prst="rect">
            <a:avLst/>
          </a:prstGeom>
          <a:noFill/>
          <a:ln w="9525">
            <a:noFill/>
            <a:miter lim="800000"/>
            <a:headEnd/>
            <a:tailEnd/>
          </a:ln>
        </p:spPr>
        <p:txBody>
          <a:bodyPr lIns="91408" tIns="45704" rIns="91408" bIns="45704">
            <a:spAutoFit/>
          </a:bodyPr>
          <a:lstStyle/>
          <a:p>
            <a:endParaRPr lang="en-US"/>
          </a:p>
        </p:txBody>
      </p:sp>
      <p:pic>
        <p:nvPicPr>
          <p:cNvPr id="112645" name="Picture 5" descr="C:\Users\Niino\Documents\FAO logo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137158"/>
            <a:ext cx="785814" cy="785814"/>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5"/>
          <p:cNvSpPr txBox="1">
            <a:spLocks noChangeArrowheads="1"/>
          </p:cNvSpPr>
          <p:nvPr/>
        </p:nvSpPr>
        <p:spPr bwMode="auto">
          <a:xfrm>
            <a:off x="2294261" y="278904"/>
            <a:ext cx="4555478" cy="769441"/>
          </a:xfrm>
          <a:prstGeom prst="rect">
            <a:avLst/>
          </a:prstGeom>
          <a:noFill/>
          <a:ln w="57150" algn="ctr">
            <a:noFill/>
            <a:miter lim="800000"/>
            <a:headEnd/>
            <a:tailEnd/>
          </a:ln>
        </p:spPr>
        <p:txBody>
          <a:bodyPr wrap="none">
            <a:spAutoFit/>
          </a:bodyPr>
          <a:lstStyle/>
          <a:p>
            <a:r>
              <a:rPr lang="en-GB" sz="4400" b="1" dirty="0" smtClean="0">
                <a:solidFill>
                  <a:schemeClr val="accent2"/>
                </a:solidFill>
                <a:latin typeface="Calibri" panose="020F0502020204030204" pitchFamily="34" charset="0"/>
              </a:rPr>
              <a:t>Goal and Outcome</a:t>
            </a:r>
            <a:endParaRPr lang="en-GB" sz="4000" b="1" dirty="0">
              <a:solidFill>
                <a:schemeClr val="accent2"/>
              </a:solidFill>
              <a:latin typeface="Calibri" panose="020F0502020204030204" pitchFamily="34" charset="0"/>
            </a:endParaRPr>
          </a:p>
        </p:txBody>
      </p:sp>
      <p:sp>
        <p:nvSpPr>
          <p:cNvPr id="10" name="Rectangle 9"/>
          <p:cNvSpPr/>
          <p:nvPr/>
        </p:nvSpPr>
        <p:spPr>
          <a:xfrm>
            <a:off x="410782" y="1259175"/>
            <a:ext cx="8553705" cy="4339650"/>
          </a:xfrm>
          <a:prstGeom prst="rect">
            <a:avLst/>
          </a:prstGeom>
        </p:spPr>
        <p:txBody>
          <a:bodyPr wrap="square">
            <a:spAutoFit/>
          </a:bodyPr>
          <a:lstStyle/>
          <a:p>
            <a:pPr>
              <a:spcAft>
                <a:spcPts val="600"/>
              </a:spcAft>
            </a:pPr>
            <a:r>
              <a:rPr lang="en-GB" sz="3200" i="1" dirty="0" smtClean="0">
                <a:solidFill>
                  <a:schemeClr val="tx1"/>
                </a:solidFill>
                <a:latin typeface="Calibri" panose="020F0502020204030204" pitchFamily="34" charset="0"/>
              </a:rPr>
              <a:t>Goal</a:t>
            </a:r>
            <a:endParaRPr lang="en-GB" sz="3200" dirty="0">
              <a:solidFill>
                <a:schemeClr val="tx1"/>
              </a:solidFill>
              <a:latin typeface="Calibri" panose="020F0502020204030204" pitchFamily="34" charset="0"/>
            </a:endParaRPr>
          </a:p>
          <a:p>
            <a:pPr>
              <a:spcAft>
                <a:spcPts val="600"/>
              </a:spcAft>
            </a:pPr>
            <a:r>
              <a:rPr lang="en-GB" sz="3200" b="0" dirty="0">
                <a:solidFill>
                  <a:schemeClr val="tx1"/>
                </a:solidFill>
                <a:latin typeface="Calibri" panose="020F0502020204030204" pitchFamily="34" charset="0"/>
              </a:rPr>
              <a:t>Increased and sustained agricultural productivity, production and profitability in Asia</a:t>
            </a:r>
          </a:p>
          <a:p>
            <a:pPr>
              <a:spcAft>
                <a:spcPts val="600"/>
              </a:spcAft>
            </a:pPr>
            <a:endParaRPr lang="en-GB" sz="3200" dirty="0">
              <a:solidFill>
                <a:schemeClr val="tx1"/>
              </a:solidFill>
              <a:latin typeface="Calibri" panose="020F0502020204030204" pitchFamily="34" charset="0"/>
            </a:endParaRPr>
          </a:p>
          <a:p>
            <a:pPr>
              <a:spcAft>
                <a:spcPts val="600"/>
              </a:spcAft>
            </a:pPr>
            <a:r>
              <a:rPr lang="en-GB" sz="3200" i="1" dirty="0">
                <a:solidFill>
                  <a:schemeClr val="tx1"/>
                </a:solidFill>
                <a:latin typeface="Calibri" panose="020F0502020204030204" pitchFamily="34" charset="0"/>
              </a:rPr>
              <a:t>Outcome</a:t>
            </a:r>
            <a:endParaRPr lang="en-GB" sz="3200" dirty="0">
              <a:solidFill>
                <a:schemeClr val="tx1"/>
              </a:solidFill>
              <a:latin typeface="Calibri" panose="020F0502020204030204" pitchFamily="34" charset="0"/>
            </a:endParaRPr>
          </a:p>
          <a:p>
            <a:pPr>
              <a:spcAft>
                <a:spcPts val="600"/>
              </a:spcAft>
            </a:pPr>
            <a:r>
              <a:rPr lang="en-GB" sz="3200" b="0" dirty="0">
                <a:solidFill>
                  <a:schemeClr val="tx1"/>
                </a:solidFill>
                <a:latin typeface="Calibri" panose="020F0502020204030204" pitchFamily="34" charset="0"/>
              </a:rPr>
              <a:t>Conservation Agriculture scaled up and mainstreamed in national and regional policies and programmes.</a:t>
            </a:r>
          </a:p>
        </p:txBody>
      </p:sp>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93910" y="130374"/>
            <a:ext cx="1050090" cy="792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94701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1"/>
          <p:cNvPicPr>
            <a:picLocks noChangeAspect="1" noChangeArrowheads="1"/>
          </p:cNvPicPr>
          <p:nvPr/>
        </p:nvPicPr>
        <p:blipFill>
          <a:blip r:embed="rId3"/>
          <a:srcRect/>
          <a:stretch>
            <a:fillRect/>
          </a:stretch>
        </p:blipFill>
        <p:spPr bwMode="auto">
          <a:xfrm>
            <a:off x="0" y="0"/>
            <a:ext cx="9144000" cy="6858000"/>
          </a:xfrm>
          <a:prstGeom prst="rect">
            <a:avLst/>
          </a:prstGeom>
          <a:noFill/>
          <a:ln w="12700">
            <a:noFill/>
            <a:miter lim="800000"/>
            <a:headEnd/>
            <a:tailEnd/>
          </a:ln>
        </p:spPr>
      </p:pic>
      <p:sp>
        <p:nvSpPr>
          <p:cNvPr id="43012" name="TextBox 2"/>
          <p:cNvSpPr txBox="1">
            <a:spLocks noChangeArrowheads="1"/>
          </p:cNvSpPr>
          <p:nvPr/>
        </p:nvSpPr>
        <p:spPr bwMode="auto">
          <a:xfrm>
            <a:off x="0" y="-457200"/>
            <a:ext cx="8135938" cy="457200"/>
          </a:xfrm>
          <a:prstGeom prst="rect">
            <a:avLst/>
          </a:prstGeom>
          <a:noFill/>
          <a:ln w="9525">
            <a:noFill/>
            <a:miter lim="800000"/>
            <a:headEnd/>
            <a:tailEnd/>
          </a:ln>
        </p:spPr>
        <p:txBody>
          <a:bodyPr lIns="91408" tIns="45704" rIns="91408" bIns="45704">
            <a:spAutoFit/>
          </a:bodyPr>
          <a:lstStyle/>
          <a:p>
            <a:endParaRPr lang="en-US"/>
          </a:p>
        </p:txBody>
      </p:sp>
      <p:pic>
        <p:nvPicPr>
          <p:cNvPr id="112645" name="Picture 5" descr="C:\Users\Niino\Documents\FAO logo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137158"/>
            <a:ext cx="785814" cy="785814"/>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5"/>
          <p:cNvSpPr txBox="1">
            <a:spLocks noChangeArrowheads="1"/>
          </p:cNvSpPr>
          <p:nvPr/>
        </p:nvSpPr>
        <p:spPr bwMode="auto">
          <a:xfrm>
            <a:off x="3359153" y="283488"/>
            <a:ext cx="2636812" cy="769441"/>
          </a:xfrm>
          <a:prstGeom prst="rect">
            <a:avLst/>
          </a:prstGeom>
          <a:noFill/>
          <a:ln w="57150" algn="ctr">
            <a:noFill/>
            <a:miter lim="800000"/>
            <a:headEnd/>
            <a:tailEnd/>
          </a:ln>
        </p:spPr>
        <p:txBody>
          <a:bodyPr wrap="none">
            <a:spAutoFit/>
          </a:bodyPr>
          <a:lstStyle/>
          <a:p>
            <a:r>
              <a:rPr lang="en-GB" sz="4400" b="1" dirty="0" smtClean="0">
                <a:solidFill>
                  <a:schemeClr val="accent2"/>
                </a:solidFill>
                <a:latin typeface="Calibri" panose="020F0502020204030204" pitchFamily="34" charset="0"/>
              </a:rPr>
              <a:t>Objectives</a:t>
            </a:r>
            <a:endParaRPr lang="en-GB" sz="4000" b="1" dirty="0">
              <a:solidFill>
                <a:schemeClr val="accent2"/>
              </a:solidFill>
              <a:latin typeface="Calibri" panose="020F0502020204030204" pitchFamily="34" charset="0"/>
            </a:endParaRPr>
          </a:p>
        </p:txBody>
      </p:sp>
      <p:sp>
        <p:nvSpPr>
          <p:cNvPr id="10" name="Rectangle 9"/>
          <p:cNvSpPr/>
          <p:nvPr/>
        </p:nvSpPr>
        <p:spPr>
          <a:xfrm>
            <a:off x="447910" y="1340768"/>
            <a:ext cx="8420030" cy="3847207"/>
          </a:xfrm>
          <a:prstGeom prst="rect">
            <a:avLst/>
          </a:prstGeom>
        </p:spPr>
        <p:txBody>
          <a:bodyPr wrap="square">
            <a:spAutoFit/>
          </a:bodyPr>
          <a:lstStyle/>
          <a:p>
            <a:pPr marL="514350" indent="-514350">
              <a:spcBef>
                <a:spcPts val="600"/>
              </a:spcBef>
              <a:spcAft>
                <a:spcPts val="600"/>
              </a:spcAft>
              <a:buSzPct val="100000"/>
              <a:buFont typeface="+mj-lt"/>
              <a:buAutoNum type="arabicPeriod"/>
              <a:tabLst>
                <a:tab pos="457200" algn="l"/>
              </a:tabLst>
            </a:pPr>
            <a:r>
              <a:rPr lang="en-US" sz="3200" b="0" dirty="0" smtClean="0">
                <a:solidFill>
                  <a:srgbClr val="000000"/>
                </a:solidFill>
                <a:latin typeface="Calibri"/>
                <a:ea typeface="SimSun"/>
              </a:rPr>
              <a:t>promote </a:t>
            </a:r>
            <a:r>
              <a:rPr lang="en-US" sz="3200" b="0" dirty="0">
                <a:solidFill>
                  <a:srgbClr val="000000"/>
                </a:solidFill>
                <a:latin typeface="Calibri"/>
                <a:ea typeface="SimSun"/>
              </a:rPr>
              <a:t>awareness of CA and its </a:t>
            </a:r>
            <a:r>
              <a:rPr lang="en-US" sz="3200" b="0" dirty="0" smtClean="0">
                <a:solidFill>
                  <a:srgbClr val="000000"/>
                </a:solidFill>
                <a:latin typeface="Calibri"/>
                <a:ea typeface="SimSun"/>
              </a:rPr>
              <a:t>benefits</a:t>
            </a:r>
            <a:endParaRPr lang="en-US" sz="3200" b="0" dirty="0">
              <a:solidFill>
                <a:srgbClr val="000000"/>
              </a:solidFill>
              <a:latin typeface="Calibri"/>
              <a:ea typeface="SimSun"/>
            </a:endParaRPr>
          </a:p>
          <a:p>
            <a:pPr marL="514350" indent="-514350">
              <a:spcBef>
                <a:spcPts val="600"/>
              </a:spcBef>
              <a:spcAft>
                <a:spcPts val="600"/>
              </a:spcAft>
              <a:buSzPct val="100000"/>
              <a:buFont typeface="+mj-lt"/>
              <a:buAutoNum type="arabicPeriod"/>
              <a:tabLst>
                <a:tab pos="457200" algn="l"/>
              </a:tabLst>
            </a:pPr>
            <a:r>
              <a:rPr lang="en-US" sz="3200" b="0" dirty="0" smtClean="0">
                <a:solidFill>
                  <a:srgbClr val="000000"/>
                </a:solidFill>
                <a:latin typeface="Calibri"/>
                <a:ea typeface="SimSun"/>
              </a:rPr>
              <a:t>share </a:t>
            </a:r>
            <a:r>
              <a:rPr lang="en-US" sz="3200" b="0" dirty="0">
                <a:solidFill>
                  <a:srgbClr val="000000"/>
                </a:solidFill>
                <a:latin typeface="Calibri"/>
                <a:ea typeface="SimSun"/>
              </a:rPr>
              <a:t>experiences and knowledge on CA based on cases in the region and from </a:t>
            </a:r>
            <a:r>
              <a:rPr lang="en-US" sz="3200" b="0" dirty="0" smtClean="0">
                <a:solidFill>
                  <a:srgbClr val="000000"/>
                </a:solidFill>
                <a:latin typeface="Calibri"/>
                <a:ea typeface="SimSun"/>
              </a:rPr>
              <a:t>outside </a:t>
            </a:r>
            <a:endParaRPr lang="en-US" sz="3200" b="0" dirty="0">
              <a:solidFill>
                <a:srgbClr val="000000"/>
              </a:solidFill>
              <a:latin typeface="Calibri"/>
              <a:ea typeface="SimSun"/>
            </a:endParaRPr>
          </a:p>
          <a:p>
            <a:pPr marL="514350" indent="-514350">
              <a:spcBef>
                <a:spcPts val="600"/>
              </a:spcBef>
              <a:spcAft>
                <a:spcPts val="600"/>
              </a:spcAft>
              <a:buSzPct val="100000"/>
              <a:buFont typeface="+mj-lt"/>
              <a:buAutoNum type="arabicPeriod"/>
              <a:tabLst>
                <a:tab pos="457200" algn="l"/>
              </a:tabLst>
            </a:pPr>
            <a:r>
              <a:rPr lang="en-US" sz="3200" b="0" dirty="0" smtClean="0">
                <a:solidFill>
                  <a:srgbClr val="000000"/>
                </a:solidFill>
                <a:latin typeface="Calibri"/>
                <a:ea typeface="SimSun"/>
              </a:rPr>
              <a:t>promote </a:t>
            </a:r>
            <a:r>
              <a:rPr lang="en-US" sz="3200" b="0" dirty="0">
                <a:solidFill>
                  <a:srgbClr val="000000"/>
                </a:solidFill>
                <a:latin typeface="Calibri"/>
                <a:ea typeface="SimSun"/>
              </a:rPr>
              <a:t>the mainstreaming of CA as a basis for sustainable production intensification in agriculture development through formulation of CA policy and strategy for </a:t>
            </a:r>
            <a:r>
              <a:rPr lang="en-US" sz="3200" b="0" dirty="0" smtClean="0">
                <a:solidFill>
                  <a:srgbClr val="000000"/>
                </a:solidFill>
                <a:latin typeface="Calibri"/>
                <a:ea typeface="SimSun"/>
              </a:rPr>
              <a:t>Asia</a:t>
            </a:r>
            <a:endParaRPr lang="en-US" sz="3200" b="0" dirty="0">
              <a:solidFill>
                <a:srgbClr val="000000"/>
              </a:solidFill>
              <a:latin typeface="Calibri"/>
              <a:ea typeface="SimSun"/>
            </a:endParaRPr>
          </a:p>
        </p:txBody>
      </p:sp>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7911" y="137158"/>
            <a:ext cx="1041104" cy="785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31311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1"/>
          <p:cNvPicPr>
            <a:picLocks noChangeAspect="1" noChangeArrowheads="1"/>
          </p:cNvPicPr>
          <p:nvPr/>
        </p:nvPicPr>
        <p:blipFill>
          <a:blip r:embed="rId3"/>
          <a:srcRect/>
          <a:stretch>
            <a:fillRect/>
          </a:stretch>
        </p:blipFill>
        <p:spPr bwMode="auto">
          <a:xfrm>
            <a:off x="0" y="0"/>
            <a:ext cx="9144000" cy="6858000"/>
          </a:xfrm>
          <a:prstGeom prst="rect">
            <a:avLst/>
          </a:prstGeom>
          <a:noFill/>
          <a:ln w="12700">
            <a:noFill/>
            <a:miter lim="800000"/>
            <a:headEnd/>
            <a:tailEnd/>
          </a:ln>
        </p:spPr>
      </p:pic>
      <p:sp>
        <p:nvSpPr>
          <p:cNvPr id="43012" name="TextBox 2"/>
          <p:cNvSpPr txBox="1">
            <a:spLocks noChangeArrowheads="1"/>
          </p:cNvSpPr>
          <p:nvPr/>
        </p:nvSpPr>
        <p:spPr bwMode="auto">
          <a:xfrm>
            <a:off x="0" y="-457200"/>
            <a:ext cx="8135938" cy="457200"/>
          </a:xfrm>
          <a:prstGeom prst="rect">
            <a:avLst/>
          </a:prstGeom>
          <a:noFill/>
          <a:ln w="9525">
            <a:noFill/>
            <a:miter lim="800000"/>
            <a:headEnd/>
            <a:tailEnd/>
          </a:ln>
        </p:spPr>
        <p:txBody>
          <a:bodyPr lIns="91408" tIns="45704" rIns="91408" bIns="45704">
            <a:spAutoFit/>
          </a:bodyPr>
          <a:lstStyle/>
          <a:p>
            <a:endParaRPr lang="en-US"/>
          </a:p>
        </p:txBody>
      </p:sp>
      <p:pic>
        <p:nvPicPr>
          <p:cNvPr id="112645" name="Picture 5" descr="C:\Users\Niino\Documents\FAO logo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137158"/>
            <a:ext cx="785814" cy="785814"/>
          </a:xfrm>
          <a:prstGeom prst="rect">
            <a:avLst/>
          </a:prstGeom>
          <a:noFill/>
          <a:extLst>
            <a:ext uri="{909E8E84-426E-40DD-AFC4-6F175D3DCCD1}">
              <a14:hiddenFill xmlns:a14="http://schemas.microsoft.com/office/drawing/2010/main">
                <a:solidFill>
                  <a:srgbClr val="FFFFFF"/>
                </a:solidFill>
              </a14:hiddenFill>
            </a:ext>
          </a:extLst>
        </p:spPr>
      </p:pic>
      <p:sp>
        <p:nvSpPr>
          <p:cNvPr id="9" name="Text Box 5"/>
          <p:cNvSpPr txBox="1">
            <a:spLocks noChangeArrowheads="1"/>
          </p:cNvSpPr>
          <p:nvPr/>
        </p:nvSpPr>
        <p:spPr bwMode="auto">
          <a:xfrm>
            <a:off x="2395987" y="278903"/>
            <a:ext cx="4352025" cy="769441"/>
          </a:xfrm>
          <a:prstGeom prst="rect">
            <a:avLst/>
          </a:prstGeom>
          <a:noFill/>
          <a:ln w="57150" algn="ctr">
            <a:noFill/>
            <a:miter lim="800000"/>
            <a:headEnd/>
            <a:tailEnd/>
          </a:ln>
        </p:spPr>
        <p:txBody>
          <a:bodyPr wrap="none">
            <a:spAutoFit/>
          </a:bodyPr>
          <a:lstStyle/>
          <a:p>
            <a:r>
              <a:rPr lang="en-GB" sz="4400" b="1" dirty="0" smtClean="0">
                <a:solidFill>
                  <a:schemeClr val="accent2"/>
                </a:solidFill>
                <a:latin typeface="Calibri" panose="020F0502020204030204" pitchFamily="34" charset="0"/>
              </a:rPr>
              <a:t>Expected Outputs</a:t>
            </a:r>
          </a:p>
        </p:txBody>
      </p:sp>
      <p:sp>
        <p:nvSpPr>
          <p:cNvPr id="8" name="Rectangle 7"/>
          <p:cNvSpPr/>
          <p:nvPr/>
        </p:nvSpPr>
        <p:spPr>
          <a:xfrm>
            <a:off x="361985" y="1412776"/>
            <a:ext cx="8420030" cy="3770263"/>
          </a:xfrm>
          <a:prstGeom prst="rect">
            <a:avLst/>
          </a:prstGeom>
        </p:spPr>
        <p:txBody>
          <a:bodyPr wrap="square">
            <a:spAutoFit/>
          </a:bodyPr>
          <a:lstStyle/>
          <a:p>
            <a:pPr marL="514350" lvl="0" indent="-514350">
              <a:spcAft>
                <a:spcPts val="600"/>
              </a:spcAft>
              <a:buFont typeface="+mj-lt"/>
              <a:buAutoNum type="arabicPeriod"/>
            </a:pPr>
            <a:r>
              <a:rPr lang="en-GB" sz="3200" b="0" dirty="0">
                <a:solidFill>
                  <a:schemeClr val="tx1"/>
                </a:solidFill>
                <a:latin typeface="Calibri" panose="020F0502020204030204" pitchFamily="34" charset="0"/>
              </a:rPr>
              <a:t>Awareness on CA programme raised and </a:t>
            </a:r>
            <a:r>
              <a:rPr lang="en-GB" sz="3200" b="0" dirty="0" smtClean="0">
                <a:solidFill>
                  <a:schemeClr val="tx1"/>
                </a:solidFill>
                <a:latin typeface="Calibri" panose="020F0502020204030204" pitchFamily="34" charset="0"/>
              </a:rPr>
              <a:t>promoted</a:t>
            </a:r>
            <a:endParaRPr lang="en-GB" sz="3200" b="0" dirty="0">
              <a:solidFill>
                <a:schemeClr val="tx1"/>
              </a:solidFill>
              <a:latin typeface="Calibri" panose="020F0502020204030204" pitchFamily="34" charset="0"/>
            </a:endParaRPr>
          </a:p>
          <a:p>
            <a:pPr marL="514350" lvl="0" indent="-514350">
              <a:spcAft>
                <a:spcPts val="600"/>
              </a:spcAft>
              <a:buFont typeface="+mj-lt"/>
              <a:buAutoNum type="arabicPeriod"/>
            </a:pPr>
            <a:r>
              <a:rPr lang="en-GB" sz="3200" b="0" dirty="0">
                <a:solidFill>
                  <a:schemeClr val="tx1"/>
                </a:solidFill>
                <a:latin typeface="Calibri" panose="020F0502020204030204" pitchFamily="34" charset="0"/>
              </a:rPr>
              <a:t>CA experiences and knowledge shared with the regional member countries and </a:t>
            </a:r>
            <a:r>
              <a:rPr lang="en-GB" sz="3200" b="0" dirty="0" smtClean="0">
                <a:solidFill>
                  <a:schemeClr val="tx1"/>
                </a:solidFill>
                <a:latin typeface="Calibri" panose="020F0502020204030204" pitchFamily="34" charset="0"/>
              </a:rPr>
              <a:t>partners</a:t>
            </a:r>
            <a:endParaRPr lang="en-GB" sz="3200" b="0" dirty="0">
              <a:solidFill>
                <a:schemeClr val="tx1"/>
              </a:solidFill>
              <a:latin typeface="Calibri" panose="020F0502020204030204" pitchFamily="34" charset="0"/>
            </a:endParaRPr>
          </a:p>
          <a:p>
            <a:pPr marL="514350" lvl="0" indent="-514350">
              <a:spcAft>
                <a:spcPts val="600"/>
              </a:spcAft>
              <a:buFont typeface="+mj-lt"/>
              <a:buAutoNum type="arabicPeriod"/>
            </a:pPr>
            <a:r>
              <a:rPr lang="en-GB" sz="3200" b="0" dirty="0">
                <a:solidFill>
                  <a:schemeClr val="tx1"/>
                </a:solidFill>
                <a:latin typeface="Calibri" panose="020F0502020204030204" pitchFamily="34" charset="0"/>
              </a:rPr>
              <a:t>CA policy and strategy for Asia formulated and </a:t>
            </a:r>
            <a:r>
              <a:rPr lang="en-GB" sz="3200" b="0" dirty="0" smtClean="0">
                <a:solidFill>
                  <a:schemeClr val="tx1"/>
                </a:solidFill>
                <a:latin typeface="Calibri" panose="020F0502020204030204" pitchFamily="34" charset="0"/>
              </a:rPr>
              <a:t>shared</a:t>
            </a:r>
            <a:endParaRPr lang="en-GB" sz="3200" b="0" dirty="0">
              <a:solidFill>
                <a:schemeClr val="tx1"/>
              </a:solidFill>
              <a:latin typeface="Calibri" panose="020F0502020204030204" pitchFamily="34" charset="0"/>
            </a:endParaRPr>
          </a:p>
          <a:p>
            <a:pPr marL="514350" lvl="0" indent="-514350">
              <a:spcAft>
                <a:spcPts val="600"/>
              </a:spcAft>
              <a:buFont typeface="+mj-lt"/>
              <a:buAutoNum type="arabicPeriod"/>
            </a:pPr>
            <a:r>
              <a:rPr lang="en-GB" sz="3200" b="0" dirty="0">
                <a:solidFill>
                  <a:schemeClr val="tx1"/>
                </a:solidFill>
                <a:latin typeface="Calibri" panose="020F0502020204030204" pitchFamily="34" charset="0"/>
              </a:rPr>
              <a:t>Regional CA Network established</a:t>
            </a:r>
          </a:p>
        </p:txBody>
      </p:sp>
      <p:pic>
        <p:nvPicPr>
          <p:cNvPr id="717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56376" y="137159"/>
            <a:ext cx="1041104" cy="785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1034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Fan Beijing Presentation front slide">
  <a:themeElements>
    <a:clrScheme name="1_Fan Beijing Presentation fron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Fan Beijing Presentation front slid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Fan Beijing Presentation fron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Fan Beijing Presentation front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Fan Beijing Presentation front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Fan Beijing Presentation front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Fan Beijing Presentation front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Fan Beijing Presentation front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Fan Beijing Presentation front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Fan Beijing Presentation front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Fan Beijing Presentation front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Fan Beijing Presentation front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Fan Beijing Presentation front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Fan Beijing Presentation front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End slide of presentation</Template>
  <TotalTime>23040</TotalTime>
  <Words>210</Words>
  <Application>Microsoft Office PowerPoint</Application>
  <PresentationFormat>On-screen Show (4:3)</PresentationFormat>
  <Paragraphs>39</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1_Fan Beijing Presentation front slide</vt:lpstr>
      <vt:lpstr>Custom Design</vt:lpstr>
      <vt:lpstr>PowerPoint Presentation</vt:lpstr>
      <vt:lpstr>PowerPoint Presentation</vt:lpstr>
      <vt:lpstr>PowerPoint Presentation</vt:lpstr>
      <vt:lpstr>PowerPoint Presentation</vt:lpstr>
      <vt:lpstr>PowerPoint Presentation</vt:lpstr>
    </vt:vector>
  </TitlesOfParts>
  <Company>FAO of the 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Palmer</dc:creator>
  <cp:lastModifiedBy>Niino, Yuji (FAORAP)</cp:lastModifiedBy>
  <cp:revision>1845</cp:revision>
  <dcterms:created xsi:type="dcterms:W3CDTF">2010-05-07T07:54:44Z</dcterms:created>
  <dcterms:modified xsi:type="dcterms:W3CDTF">2013-11-19T23:36:53Z</dcterms:modified>
</cp:coreProperties>
</file>